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Glorieta de los miércoles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Glorieta de los miércoles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Glorieta de los miércoles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Glorieta de los miércoles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Glorieta de los miércoles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4 de Septiembre de 2024 de 20:00 a 22:00 duracion: 2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4 de Septiembre de 2024 de 20:00 a 22:00 duracion: 2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4 de Septiembre de 2024 de 20:00 a 22:00 duracion: 2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4 de Septiembre de 2024 de 20:00 a 22:00 duracion: 2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4 de Septiembre de 2024 de 20:00 a 22:00 duracion: 2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1 horas, 57 minutos y 25 segundos, Duración total estimada: 2 horas, 10 minutos y 25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1 horas, 57 minutos y 25 segundos, Duración total estimada: 2 horas, 10 minutos y 25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1 horas, 57 minutos y 25 segundos, Duración total estimada: 2 horas, 10 minutos y 25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1 horas, 57 minutos y 25 segundos, Duración total estimada: 2 horas, 10 minutos y 25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FFFFFF"/>
                </a:solidFill>
                <a:latin typeface="Arial"/>
              </a:rPr>
              <a:t>Duración total sin cortinas: 1 horas, 57 minutos y 25 segundos, Duración total estimada: 2 horas, 10 minutos y 25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Gómez, 3 temas con una duración de 8 minutos y 52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Gómez, 3 temas con una duración de 8 minutos y 52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Gómez, 3 temas con una duración de 8 minutos y 52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Gómez, 3 temas con una duración de 8 minutos y 52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de Adolfo Carabelli Con Alberto Gómez, 3 temas con una duración de 8 minutos y 52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Aníbal Troilo Instrumental, 3 temas con una duración de 8 minutos y 6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Aníbal Troilo Instrumental, 3 temas con una duración de 8 minutos y 6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Aníbal Troilo Instrumental, 3 temas con una duración de 8 minutos y 6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Aníbal Troilo Instrumental, 3 temas con una duración de 8 minutos y 6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Aníbal Troilo Instrumental, 3 temas con una duración de 8 minutos y 6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Rodolfo Biagi Instrumental, 3 temas con una duración de 7 minutos y 24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Rodolfo Biagi Instrumental, 3 temas con una duración de 7 minutos y 24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Rodolfo Biagi Instrumental, 3 temas con una duración de 7 minutos y 24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Rodolfo Biagi Instrumental, 3 temas con una duración de 7 minutos y 24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Rodolfo Biagi Instrumental, 3 temas con una duración de 7 minutos y 24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Vals con Alberto Castillo, 3 temas con una duración de 7 minutos y 15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Vals con Alberto Castillo, 3 temas con una duración de 7 minutos y 15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Vals con Alberto Castillo, 3 temas con una duración de 7 minutos y 15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Vals con Alberto Castillo, 3 temas con una duración de 7 minutos y 15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Vals con Alberto Castillo, 3 temas con una duración de 7 minutos y 15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Pedro Laurenz Con Carlos Bermudez, 3 temas con una duración de 8 minutos y 39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Pedro Laurenz Con Carlos Bermudez, 3 temas con una duración de 8 minutos y 39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Pedro Laurenz Con Carlos Bermudez, 3 temas con una duración de 8 minutos y 39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Pedro Laurenz Con Carlos Bermudez, 3 temas con una duración de 8 minutos y 39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Pedro Laurenz Con Carlos Bermudez, 3 temas con una duración de 8 minutos y 39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Ricardo Malerba Con Orlando Medina, 3 temas con una duración de 8 minutos y 33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Ricardo Malerba Con Orlando Medina, 3 temas con una duración de 8 minutos y 33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Ricardo Malerba Con Orlando Medina, 3 temas con una duración de 8 minutos y 33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Ricardo Malerba Con Orlando Medina, 3 temas con una duración de 8 minutos y 33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Ricardo Malerba Con Orlando Medina, 3 temas con una duración de 8 minutos y 33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Carlos di Sarli Con Alberto Podestá, 3 temas con una duración de 9 minutos y 12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Carlos di Sarli Con Alberto Podestá, 3 temas con una duración de 9 minutos y 12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Carlos di Sarli Con Alberto Podestá, 3 temas con una duración de 9 minutos y 12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Carlos di Sarli Con Alberto Podestá, 3 temas con una duración de 9 minutos y 12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Carlos di Sarli Con Alberto Podestá, 3 temas con una duración de 9 minutos y 12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8 - Orquesta de Francisco Canaro Milonga con Ernesto Famá y Roberto Maida, 3 temas con una duración de 8 minutos y 23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8 - Orquesta de Francisco Canaro Milonga con Ernesto Famá y Roberto Maida, 3 temas con una duración de 8 minutos y 23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8 - Orquesta de Francisco Canaro Milonga con Ernesto Famá y Roberto Maida, 3 temas con una duración de 8 minutos y 23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8 - Orquesta de Francisco Canaro Milonga con Ernesto Famá y Roberto Maida, 3 temas con una duración de 8 minutos y 23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FFFFFF"/>
                </a:solidFill>
                <a:latin typeface="Bernard MT Condensed"/>
              </a:rPr>
              <a:t>8 - Orquesta de Francisco Canaro Milonga con Ernesto Famá y Roberto Maida, 3 temas con una duración de 8 minutos y 23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Lucio Demare Con Raúl Berón, 3 temas con una duración de 9 minutos y 2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Lucio Demare Con Raúl Berón, 3 temas con una duración de 9 minutos y 2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Lucio Demare Con Raúl Berón, 3 temas con una duración de 9 minutos y 2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Lucio Demare Con Raúl Berón, 3 temas con una duración de 9 minutos y 2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Lucio Demare Con Raúl Berón, 3 temas con una duración de 9 minutos y 2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Miguel Caló Con Raul Iriarte y Raúl Berón, 3 temas con una duración de 8 minutos y 42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Miguel Caló Con Raul Iriarte y Raúl Berón, 3 temas con una duración de 8 minutos y 42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Miguel Caló Con Raul Iriarte y Raúl Berón, 3 temas con una duración de 8 minutos y 42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Miguel Caló Con Raul Iriarte y Raúl Berón, 3 temas con una duración de 8 minutos y 42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Miguel Caló Con Raul Iriarte y Raúl Berón, 3 temas con una duración de 8 minutos y 42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Ricardo Tanturi Instrumental, 3 temas con una duración de 7 minutos y 43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Ricardo Tanturi Instrumental, 3 temas con una duración de 7 minutos y 43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Ricardo Tanturi Instrumental, 3 temas con una duración de 7 minutos y 43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Ricardo Tanturi Instrumental, 3 temas con una duración de 7 minutos y 43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Ricardo Tanturi Instrumental, 3 temas con una duración de 7 minutos y 43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Osvaldo Pugliese Con Roberto Chanel, 3 temas con una duración de 9 minutos y 11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Osvaldo Pugliese Con Roberto Chanel, 3 temas con una duración de 9 minutos y 11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Osvaldo Pugliese Con Roberto Chanel, 3 temas con una duración de 9 minutos y 11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Osvaldo Pugliese Con Roberto Chanel, 3 temas con una duración de 9 minutos y 11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Osvaldo Pugliese Con Roberto Chanel, 3 temas con una duración de 9 minutos y 11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Juan D'Arienzo Con Alberto Echagüe, 3 temas con una duración de 8 minutos y 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Juan D'Arienzo Con Alberto Echagüe, 3 temas con una duración de 8 minutos y 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Juan D'Arienzo Con Alberto Echagüe, 3 temas con una duración de 8 minutos y 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Juan D'Arienzo Con Alberto Echagüe, 3 temas con una duración de 8 minutos y 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Juan D'Arienzo Con Alberto Echagüe, 3 temas con una duración de 8 minutos y 4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 (1944 - 1944)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 (1944 - 1944)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 (1944 - 1944)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 (1944 - 1944)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Carlos Bermudez (1944 - 1944)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Maffia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Maffia - Letra: Cátulo Castillo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Maffia - Letra: Cátulo Castillo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Maffia - Letra: Cátulo Castillo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Maffia - Letra: Cátulo Castillo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   (1963)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FFFFFF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FFFFFF"/>
                </a:solidFill>
                <a:latin typeface="Cooper Black"/>
              </a:rPr>
              <a:t>Moral Of The Story   (2020)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lucio dema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1459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Lucio Demare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Lucio Demare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Lucio Demare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Lucio Demare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Lucio Demare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(1943 - 1943)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(1943 - 1943)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(1943 - 1943)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(1943 - 1943)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Raúl Berón (1943 - 1943)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Moneda de cobre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Moneda de cobre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Moneda de cobre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Moneda de cobre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Moneda de cobre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Viván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0">
                <a:solidFill>
                  <a:srgbClr val="000000"/>
                </a:solidFill>
                <a:latin typeface="Bernard MT Condensed"/>
              </a:rPr>
              <a:t>Tal vez será su voz (Tal vez será mi alcohol)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0">
                <a:solidFill>
                  <a:srgbClr val="000000"/>
                </a:solidFill>
                <a:latin typeface="Bernard MT Condensed"/>
              </a:rPr>
              <a:t>Tal vez será su voz (Tal vez será mi alcohol)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0">
                <a:solidFill>
                  <a:srgbClr val="000000"/>
                </a:solidFill>
                <a:latin typeface="Bernard MT Condensed"/>
              </a:rPr>
              <a:t>Tal vez será su voz (Tal vez será mi alcohol)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0">
                <a:solidFill>
                  <a:srgbClr val="000000"/>
                </a:solidFill>
                <a:latin typeface="Bernard MT Condensed"/>
              </a:rPr>
              <a:t>Tal vez será su voz (Tal vez será mi alcohol)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500" b="0">
                <a:solidFill>
                  <a:srgbClr val="FFFFFF"/>
                </a:solidFill>
                <a:latin typeface="Bernard MT Condensed"/>
              </a:rPr>
              <a:t>Tal vez será su voz (Tal vez será mi alcohol)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   (2021)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dolfo carabel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694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(1932 - 1932)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(1932 - 1932)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(1932 - 1932)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(1932 - 1932)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Gómez (1932 - 1932)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trece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Albérico Spátola - Letra: Angel Gregorio Villoldo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trece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Albérico Spátola - Letra: Angel Gregorio Villoldo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trece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Albérico Spátola - Letra: Angel Gregorio Villoldo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trece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Albérico Spátola - Letra: Angel Gregorio Villoldo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trece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Albérico Spátola - Letra: Angel Gregorio Villoldo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Inspiración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Peregrino Paulos - Letra: Luis Rubistein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Inspiración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Peregrino Paulos - Letra: Luis Rubistein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Inspiración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Peregrino Paulos - Letra: Luis Rubistein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Inspiración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Peregrino Paulos - Letra: Luis Rubistein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Inspiración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Peregrino Paulos - Letra: Luis Rubistein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 (1942 - 1945)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 (1942 - 1945)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 (1942 - 1945)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 (1942 - 1945)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 y Raúl Berón (1942 - 1945)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Giulia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Giulia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Giulia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Giulia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Barcelona   (2010)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Barcelona   (2010)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Barcelona   (2010)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Barcelona   (2010)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Barcelona   (2010)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FFFFFF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Que nadie sepa mi sufrir   (2014)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Pomplamoose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FFFFFF"/>
                </a:solidFill>
                <a:latin typeface="Cooper Black"/>
              </a:rPr>
              <a:t>Les yeux noirs (feat. The Vignes Rooftop Revival)   (2020)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Caravane   (2007)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(1939 - 1942)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(1939 - 1942)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(1939 - 1942)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(1939 - 1942)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(1939 - 1942)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Pura clase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Adolfo Rosquellas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Pura clase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Adolfo Rosquellas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Pura clase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Adolfo Rosquellas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Pura clase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Adolfo Rosquellas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Pura clase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Adolfo Rosquellas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Glorieta de los miércoles
4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